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ppt/revisionInfo.xml" ContentType="application/vnd.ms-powerpoint.revisioninfo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8D56"/>
    <a:srgbClr val="018B99"/>
    <a:srgbClr val="109198"/>
    <a:srgbClr val="C7E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BB074F-CF1D-49A2-B095-4B1D29036944}" v="210" dt="2025-01-17T20:52:58.3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1087D-06C6-84BF-0D62-2796D6A69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B6A55B-E19B-CE36-D339-B51E047D4B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C37EA-45D9-F2DF-0C9A-8FD278789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8924-1708-4433-954F-8DE2F314F6F1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A16DF-0C76-3A77-7168-49FE8DB8C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959F5-5B44-1366-F4DD-1BF98C177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A39B-8594-48FB-8599-9A997C6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6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80B2A-9B01-7DF1-7A5D-EE73816C5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231819-8094-1795-8E68-A05026202B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8A9D9-FBFD-3873-7231-B1669199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8924-1708-4433-954F-8DE2F314F6F1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E0B49-EB43-E38A-5B4A-2B585A950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6F8AE-6C89-9FDE-63B0-28E101BB2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A39B-8594-48FB-8599-9A997C6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9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A0E9E9-2AC8-F54D-2B52-303C2107C5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218E7F-419A-892B-7C3A-63DC5EB11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05570-815F-97F3-D6F2-4C9B3FF1C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8924-1708-4433-954F-8DE2F314F6F1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93393-D88E-7151-75A1-9E931D39C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82C6F-4DBD-60D8-16DC-83374E238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A39B-8594-48FB-8599-9A997C6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9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B6076-F21A-E362-507D-C4E6397DA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FDEA7-802D-30B5-819F-AC357552A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70C54-5284-7A05-5A3E-457914491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8924-1708-4433-954F-8DE2F314F6F1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A3371-AFA1-8689-F208-8C41BE618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0B718-1798-5875-8C41-CA07F5EA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A39B-8594-48FB-8599-9A997C6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51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6E050-3269-AB17-DDEE-A19BDC763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2E404-CF32-EB01-DCD4-B0E7AEC7D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C4DEC-5545-1D9D-5D58-24C2B5ED1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8924-1708-4433-954F-8DE2F314F6F1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688D2-5834-0820-251A-5F387D1FC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D6A32-58A5-E3E8-CAF0-441F29FD4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A39B-8594-48FB-8599-9A997C6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4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C2893-E76F-2E3A-E121-2B4368A0F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5614A-7F24-FCA4-55BC-7359103694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12999-2710-63DD-7E0C-19855A74D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FFA14-3BCD-5EE7-570C-1074E2AC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8924-1708-4433-954F-8DE2F314F6F1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3D44A2-2523-DADE-4963-9DA1F7008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253C2C-594F-CD96-72A9-771C67AF5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A39B-8594-48FB-8599-9A997C6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25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B6ADB-0B0E-D60B-EC98-8AD19E618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2D6958-6F70-C4F0-8FF1-EC85A422C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BD5E8-EF57-BF81-37D0-036842B22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2D5FB-F57A-43A4-420E-CA6A153A26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949628-69AE-872B-7D77-7D9AF7FDC3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279BFE-1963-B22C-2B02-A8A630C9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8924-1708-4433-954F-8DE2F314F6F1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9A06F1-0542-DCE6-49FF-7CDE348AB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2FF1FD-656C-A5EB-11BD-89D9A32DA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A39B-8594-48FB-8599-9A997C6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33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829B1-88B8-564C-7CB4-1351ABBB8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442596-876C-1708-9625-3916FABD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8924-1708-4433-954F-8DE2F314F6F1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7B23AA-0720-0B8C-2577-E6423FB1A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3A2B4F-A082-437D-915F-5FD5A0A6D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A39B-8594-48FB-8599-9A997C6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24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ABD438-DF44-6E33-6460-47A2450D5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8924-1708-4433-954F-8DE2F314F6F1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3862EF-6663-1145-5D84-DD0129084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FF663B-992E-5F5D-D26F-C018CD0A6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A39B-8594-48FB-8599-9A997C6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7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13B10-DB36-BF75-4C89-6A41264F0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135C9-02FA-6FD9-EADD-C3694E3C0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6E122D-3B52-A9C0-A58A-8EF032009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6F692-F95F-8E4B-18E7-0036BCBF2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8924-1708-4433-954F-8DE2F314F6F1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6D575-E7FA-466B-ECCC-9D18B3E28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6E0042-282E-C380-1D82-3528DCBDF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A39B-8594-48FB-8599-9A997C6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6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2B9BE-FB26-88A4-6C5C-41678E3D8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17E5F4-A137-744D-ED9D-EB8BE37182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B674AD-88AD-7C02-B8BA-69BE3B68D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27114-87DA-77ED-49C5-D57142B27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8924-1708-4433-954F-8DE2F314F6F1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C64BE3-B819-2221-0D84-CE0B50CD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C5ED21-248B-E541-CB58-12E3D5413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A39B-8594-48FB-8599-9A997C6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9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7E7D76-7A66-63E1-2E68-E08413E38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20734-D921-F29A-6A6A-DE927C575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97310-761F-3B1A-480F-32CC64E87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2D8924-1708-4433-954F-8DE2F314F6F1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79249-2824-54B5-0C15-98E574FBF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6411D-1028-4B57-0F08-45517209D1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D9A39B-8594-48FB-8599-9A997C6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yellow flag with yellow stars&#10;&#10;Description automatically generated">
            <a:extLst>
              <a:ext uri="{FF2B5EF4-FFF2-40B4-BE49-F238E27FC236}">
                <a16:creationId xmlns:a16="http://schemas.microsoft.com/office/drawing/2014/main" id="{93E739E9-CB5A-2D06-A3D4-4BFC6B32BC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42" r="6334" b="37097"/>
          <a:stretch/>
        </p:blipFill>
        <p:spPr>
          <a:xfrm>
            <a:off x="4662753" y="5023366"/>
            <a:ext cx="2474647" cy="635691"/>
          </a:xfrm>
          <a:prstGeom prst="rect">
            <a:avLst/>
          </a:prstGeom>
        </p:spPr>
      </p:pic>
      <p:pic>
        <p:nvPicPr>
          <p:cNvPr id="7" name="Picture 6" descr="A logo with people running in a circle&#10;&#10;Description automatically generated">
            <a:extLst>
              <a:ext uri="{FF2B5EF4-FFF2-40B4-BE49-F238E27FC236}">
                <a16:creationId xmlns:a16="http://schemas.microsoft.com/office/drawing/2014/main" id="{8D60964D-F91C-E73E-F694-378DAD1150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85" y="398586"/>
            <a:ext cx="2421830" cy="30304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9099DAD-055D-83C8-F51D-CD367ED1EEA4}"/>
              </a:ext>
            </a:extLst>
          </p:cNvPr>
          <p:cNvSpPr txBox="1"/>
          <p:nvPr/>
        </p:nvSpPr>
        <p:spPr>
          <a:xfrm>
            <a:off x="2753954" y="3621820"/>
            <a:ext cx="6262227" cy="1526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rgbClr val="3A7C22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SHAPE – Building a Western Balkan University Network in Sports</a:t>
            </a:r>
            <a:endParaRPr lang="en-US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rgbClr val="3A7C22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101128787 </a:t>
            </a:r>
            <a:endParaRPr lang="en-US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1600" kern="100" dirty="0">
                <a:solidFill>
                  <a:srgbClr val="3A7C22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ERASMUS-EDU-2023-CBHE-STRAND-1   </a:t>
            </a:r>
            <a:endParaRPr lang="en-US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168D9E-034A-46E9-4F1A-4FA474F38D03}"/>
              </a:ext>
            </a:extLst>
          </p:cNvPr>
          <p:cNvSpPr/>
          <p:nvPr/>
        </p:nvSpPr>
        <p:spPr>
          <a:xfrm>
            <a:off x="254000" y="203200"/>
            <a:ext cx="11658600" cy="6438900"/>
          </a:xfrm>
          <a:prstGeom prst="rect">
            <a:avLst/>
          </a:prstGeom>
          <a:noFill/>
          <a:ln w="38100">
            <a:solidFill>
              <a:srgbClr val="028D5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2000"/>
            <a:lum/>
          </a:blip>
          <a:srcRect/>
          <a:stretch>
            <a:fillRect l="31000" t="12000" r="28000" b="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213BF-BC8A-834B-BC74-DA8ACE8C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9275" y="6129367"/>
            <a:ext cx="1460500" cy="531771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109198"/>
                </a:solidFill>
              </a:rPr>
              <a:t>shapewb.eu</a:t>
            </a:r>
          </a:p>
        </p:txBody>
      </p:sp>
      <p:pic>
        <p:nvPicPr>
          <p:cNvPr id="4" name="Content Placeholder 3" descr="A logo with people running in a circle&#10;&#10;Description automatically generated">
            <a:extLst>
              <a:ext uri="{FF2B5EF4-FFF2-40B4-BE49-F238E27FC236}">
                <a16:creationId xmlns:a16="http://schemas.microsoft.com/office/drawing/2014/main" id="{DCAB8309-DA3B-1137-720C-5060C88E8D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1" y="5943599"/>
            <a:ext cx="573437" cy="717537"/>
          </a:xfrm>
          <a:prstGeom prst="rect">
            <a:avLst/>
          </a:prstGeom>
        </p:spPr>
      </p:pic>
      <p:pic>
        <p:nvPicPr>
          <p:cNvPr id="5" name="Picture 4" descr="A blue and yellow flag with yellow stars&#10;&#10;Description automatically generated">
            <a:extLst>
              <a:ext uri="{FF2B5EF4-FFF2-40B4-BE49-F238E27FC236}">
                <a16:creationId xmlns:a16="http://schemas.microsoft.com/office/drawing/2014/main" id="{C0C41045-132E-69F6-A804-F7FC06596C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42" r="6334" b="37097"/>
          <a:stretch/>
        </p:blipFill>
        <p:spPr>
          <a:xfrm>
            <a:off x="9817100" y="6129367"/>
            <a:ext cx="2070100" cy="53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98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3336A29FF16640851FD4E8D29C6362" ma:contentTypeVersion="11" ma:contentTypeDescription="Create a new document." ma:contentTypeScope="" ma:versionID="44d3148808a844d0334c11293d63e652">
  <xsd:schema xmlns:xsd="http://www.w3.org/2001/XMLSchema" xmlns:xs="http://www.w3.org/2001/XMLSchema" xmlns:p="http://schemas.microsoft.com/office/2006/metadata/properties" xmlns:ns2="1c508220-3284-4284-b86d-73f54020bead" xmlns:ns3="fa39da44-7148-4cbc-9e2c-522165dfa1e3" targetNamespace="http://schemas.microsoft.com/office/2006/metadata/properties" ma:root="true" ma:fieldsID="5311b671b57f2dd074259b3129144ff3" ns2:_="" ns3:_="">
    <xsd:import namespace="1c508220-3284-4284-b86d-73f54020bead"/>
    <xsd:import namespace="fa39da44-7148-4cbc-9e2c-522165dfa1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08220-3284-4284-b86d-73f54020be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d799ace-cfa8-46a3-a2f6-d5d6e9332b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39da44-7148-4cbc-9e2c-522165dfa1e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4fcc7a0-af5e-4c0f-8072-e6748636a8f2}" ma:internalName="TaxCatchAll" ma:showField="CatchAllData" ma:web="fa39da44-7148-4cbc-9e2c-522165dfa1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c508220-3284-4284-b86d-73f54020bead">
      <Terms xmlns="http://schemas.microsoft.com/office/infopath/2007/PartnerControls"/>
    </lcf76f155ced4ddcb4097134ff3c332f>
    <TaxCatchAll xmlns="fa39da44-7148-4cbc-9e2c-522165dfa1e3" xsi:nil="true"/>
  </documentManagement>
</p:properties>
</file>

<file path=customXml/itemProps1.xml><?xml version="1.0" encoding="utf-8"?>
<ds:datastoreItem xmlns:ds="http://schemas.openxmlformats.org/officeDocument/2006/customXml" ds:itemID="{11C1CD34-7A1F-4232-A798-67EEDF9ADAC5}"/>
</file>

<file path=customXml/itemProps2.xml><?xml version="1.0" encoding="utf-8"?>
<ds:datastoreItem xmlns:ds="http://schemas.openxmlformats.org/officeDocument/2006/customXml" ds:itemID="{31E016BA-307A-4FE3-8E62-3EA6E919A9B5}"/>
</file>

<file path=customXml/itemProps3.xml><?xml version="1.0" encoding="utf-8"?>
<ds:datastoreItem xmlns:ds="http://schemas.openxmlformats.org/officeDocument/2006/customXml" ds:itemID="{3D92E77B-72FF-484C-8AD1-2F20C367A378}"/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PowerPoint Presentation</vt:lpstr>
      <vt:lpstr>shapewb.eu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elinda krasniqi</dc:creator>
  <cp:lastModifiedBy>elinda krasniqi</cp:lastModifiedBy>
  <cp:revision>2</cp:revision>
  <dcterms:created xsi:type="dcterms:W3CDTF">2025-01-17T20:44:37Z</dcterms:created>
  <dcterms:modified xsi:type="dcterms:W3CDTF">2025-01-17T21:04:42Z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0x0101001E3336A29FF16640851FD4E8D29C6362</vt:lpwstr>
  </property>
</Properties>
</file>